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38" autoAdjust="0"/>
  </p:normalViewPr>
  <p:slideViewPr>
    <p:cSldViewPr>
      <p:cViewPr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40CD91-EEC8-4438-9113-0DD77E7D2B7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A8E8A2-C533-4624-B652-ABFC2F76FDF7}">
      <dgm:prSet phldrT="[Text]"/>
      <dgm:spPr/>
      <dgm:t>
        <a:bodyPr/>
        <a:lstStyle/>
        <a:p>
          <a:r>
            <a:rPr lang="en-US" dirty="0" smtClean="0"/>
            <a:t>1)</a:t>
          </a:r>
          <a:endParaRPr lang="en-US" dirty="0"/>
        </a:p>
      </dgm:t>
    </dgm:pt>
    <dgm:pt modelId="{EC0FBA21-B6EF-4FB5-B4AC-D96C1F5BBC73}" type="parTrans" cxnId="{8A368256-5199-4ACC-A065-34F9390EA1C6}">
      <dgm:prSet/>
      <dgm:spPr/>
      <dgm:t>
        <a:bodyPr/>
        <a:lstStyle/>
        <a:p>
          <a:endParaRPr lang="en-US"/>
        </a:p>
      </dgm:t>
    </dgm:pt>
    <dgm:pt modelId="{9B3583C8-227A-4506-AA69-6545E8264E31}" type="sibTrans" cxnId="{8A368256-5199-4ACC-A065-34F9390EA1C6}">
      <dgm:prSet/>
      <dgm:spPr/>
      <dgm:t>
        <a:bodyPr/>
        <a:lstStyle/>
        <a:p>
          <a:endParaRPr lang="en-US"/>
        </a:p>
      </dgm:t>
    </dgm:pt>
    <dgm:pt modelId="{F3356853-E16C-48B0-B1DF-552C5FB2670A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0132F55D-9558-40C5-9350-76C47BA520F3}" type="parTrans" cxnId="{CA1824F7-923C-44AF-84C8-389D35BFBC8C}">
      <dgm:prSet/>
      <dgm:spPr/>
      <dgm:t>
        <a:bodyPr/>
        <a:lstStyle/>
        <a:p>
          <a:endParaRPr lang="en-US"/>
        </a:p>
      </dgm:t>
    </dgm:pt>
    <dgm:pt modelId="{C7D0752C-61D6-42B5-835E-8CA6F5C2CF10}" type="sibTrans" cxnId="{CA1824F7-923C-44AF-84C8-389D35BFBC8C}">
      <dgm:prSet/>
      <dgm:spPr/>
      <dgm:t>
        <a:bodyPr/>
        <a:lstStyle/>
        <a:p>
          <a:endParaRPr lang="en-US"/>
        </a:p>
      </dgm:t>
    </dgm:pt>
    <dgm:pt modelId="{769B7DC4-8396-45CC-ADFD-F557FA210D4E}">
      <dgm:prSet phldrT="[Text]"/>
      <dgm:spPr/>
      <dgm:t>
        <a:bodyPr/>
        <a:lstStyle/>
        <a:p>
          <a:r>
            <a:rPr lang="en-US" dirty="0" smtClean="0"/>
            <a:t>2)</a:t>
          </a:r>
          <a:endParaRPr lang="en-US" dirty="0"/>
        </a:p>
      </dgm:t>
    </dgm:pt>
    <dgm:pt modelId="{7ED318DF-9785-4E92-9C9E-5E4D951056FA}" type="parTrans" cxnId="{A97C3A3B-0B7C-4568-A55B-42B4060DFAF4}">
      <dgm:prSet/>
      <dgm:spPr/>
      <dgm:t>
        <a:bodyPr/>
        <a:lstStyle/>
        <a:p>
          <a:endParaRPr lang="en-US"/>
        </a:p>
      </dgm:t>
    </dgm:pt>
    <dgm:pt modelId="{AF4D044E-5491-4401-A2DE-8145286E85F8}" type="sibTrans" cxnId="{A97C3A3B-0B7C-4568-A55B-42B4060DFAF4}">
      <dgm:prSet/>
      <dgm:spPr/>
      <dgm:t>
        <a:bodyPr/>
        <a:lstStyle/>
        <a:p>
          <a:endParaRPr lang="en-US"/>
        </a:p>
      </dgm:t>
    </dgm:pt>
    <dgm:pt modelId="{9D9958C6-1D3B-4F02-8B2A-183319FF6AFF}">
      <dgm:prSet phldrT="[Text]"/>
      <dgm:spPr/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49FBCB3B-4844-4B1F-84E9-2B6AADFA8AF7}" type="parTrans" cxnId="{A2489416-216E-485E-AC3B-7F2B1D431E89}">
      <dgm:prSet/>
      <dgm:spPr/>
      <dgm:t>
        <a:bodyPr/>
        <a:lstStyle/>
        <a:p>
          <a:endParaRPr lang="en-US"/>
        </a:p>
      </dgm:t>
    </dgm:pt>
    <dgm:pt modelId="{49F3352F-2A09-4114-9E3E-0D83F264B54F}" type="sibTrans" cxnId="{A2489416-216E-485E-AC3B-7F2B1D431E89}">
      <dgm:prSet/>
      <dgm:spPr/>
      <dgm:t>
        <a:bodyPr/>
        <a:lstStyle/>
        <a:p>
          <a:endParaRPr lang="en-US"/>
        </a:p>
      </dgm:t>
    </dgm:pt>
    <dgm:pt modelId="{D4C2E5B1-4145-495F-A9EE-9BCCEBF6CE66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AAE1A1DA-8497-4943-8445-7DE2B2F7E167}" type="parTrans" cxnId="{E82DDA07-0105-4176-8396-8611937B7667}">
      <dgm:prSet/>
      <dgm:spPr/>
      <dgm:t>
        <a:bodyPr/>
        <a:lstStyle/>
        <a:p>
          <a:endParaRPr lang="en-US"/>
        </a:p>
      </dgm:t>
    </dgm:pt>
    <dgm:pt modelId="{2A5B7535-749E-45F6-9AF3-4C31169E8A63}" type="sibTrans" cxnId="{E82DDA07-0105-4176-8396-8611937B7667}">
      <dgm:prSet/>
      <dgm:spPr/>
      <dgm:t>
        <a:bodyPr/>
        <a:lstStyle/>
        <a:p>
          <a:endParaRPr lang="en-US"/>
        </a:p>
      </dgm:t>
    </dgm:pt>
    <dgm:pt modelId="{0831FDD7-F30C-4E9F-B616-38C8395595BC}">
      <dgm:prSet phldrT="[Text]"/>
      <dgm:spPr/>
      <dgm:t>
        <a:bodyPr/>
        <a:lstStyle/>
        <a:p>
          <a:r>
            <a:rPr lang="en-US" dirty="0" smtClean="0"/>
            <a:t>3) </a:t>
          </a:r>
          <a:endParaRPr lang="en-US" dirty="0"/>
        </a:p>
      </dgm:t>
    </dgm:pt>
    <dgm:pt modelId="{0E4FDF56-0635-42E6-B4D6-E0909A0C7587}" type="parTrans" cxnId="{E8D1AB17-B9C4-41CD-B36E-70502294897C}">
      <dgm:prSet/>
      <dgm:spPr/>
    </dgm:pt>
    <dgm:pt modelId="{F5742013-4188-4FDC-8CB0-DF3466EAFD22}" type="sibTrans" cxnId="{E8D1AB17-B9C4-41CD-B36E-70502294897C}">
      <dgm:prSet/>
      <dgm:spPr/>
    </dgm:pt>
    <dgm:pt modelId="{5C804772-DC43-4A7C-9F72-D3F792BA6E3E}">
      <dgm:prSet phldrT="[Text]"/>
      <dgm:spPr/>
      <dgm:t>
        <a:bodyPr/>
        <a:lstStyle/>
        <a:p>
          <a:r>
            <a:rPr lang="en-US" dirty="0" smtClean="0"/>
            <a:t>5)</a:t>
          </a:r>
          <a:endParaRPr lang="en-US" dirty="0"/>
        </a:p>
      </dgm:t>
    </dgm:pt>
    <dgm:pt modelId="{CAFE8EEF-D169-4B75-87F3-89D40109BB16}" type="parTrans" cxnId="{DFDC1624-C849-4D40-A109-8ADE3D45B988}">
      <dgm:prSet/>
      <dgm:spPr/>
    </dgm:pt>
    <dgm:pt modelId="{F614A9FE-4F32-4CE9-8E5A-4B2A88A166F2}" type="sibTrans" cxnId="{DFDC1624-C849-4D40-A109-8ADE3D45B988}">
      <dgm:prSet/>
      <dgm:spPr/>
    </dgm:pt>
    <dgm:pt modelId="{062BABB5-A16D-4746-9200-611E22698FD0}">
      <dgm:prSet phldrT="[Text]"/>
      <dgm:spPr/>
      <dgm:t>
        <a:bodyPr/>
        <a:lstStyle/>
        <a:p>
          <a:r>
            <a:rPr lang="en-US" dirty="0" smtClean="0"/>
            <a:t>4)</a:t>
          </a:r>
          <a:endParaRPr lang="en-US" dirty="0"/>
        </a:p>
      </dgm:t>
    </dgm:pt>
    <dgm:pt modelId="{498CEDDB-CA31-4244-98CE-22DA4EFF1568}" type="parTrans" cxnId="{A2CB3DB0-E679-4ABA-B887-7D9116196698}">
      <dgm:prSet/>
      <dgm:spPr/>
    </dgm:pt>
    <dgm:pt modelId="{49CDB175-9A06-4E8C-9A08-8862A53BE725}" type="sibTrans" cxnId="{A2CB3DB0-E679-4ABA-B887-7D9116196698}">
      <dgm:prSet/>
      <dgm:spPr/>
    </dgm:pt>
    <dgm:pt modelId="{FC794F52-CD4F-4FE9-AB33-9D46834AB18F}">
      <dgm:prSet/>
      <dgm:spPr/>
      <dgm:t>
        <a:bodyPr/>
        <a:lstStyle/>
        <a:p>
          <a:r>
            <a:rPr lang="en-US" dirty="0" smtClean="0"/>
            <a:t>SYSTEM REQUIREMENTS</a:t>
          </a:r>
          <a:endParaRPr lang="en-US" dirty="0"/>
        </a:p>
      </dgm:t>
    </dgm:pt>
    <dgm:pt modelId="{BD20D480-E45D-48CF-B6CA-5980945A3160}" type="parTrans" cxnId="{1158A796-6777-4DFA-980B-E439BE3896E5}">
      <dgm:prSet/>
      <dgm:spPr/>
    </dgm:pt>
    <dgm:pt modelId="{C2AF7F71-590D-4F80-AF14-AA5582E682C6}" type="sibTrans" cxnId="{1158A796-6777-4DFA-980B-E439BE3896E5}">
      <dgm:prSet/>
      <dgm:spPr/>
    </dgm:pt>
    <dgm:pt modelId="{84BF9469-504F-49E4-8E97-3AF5CC06D591}">
      <dgm:prSet/>
      <dgm:spPr/>
      <dgm:t>
        <a:bodyPr/>
        <a:lstStyle/>
        <a:p>
          <a:r>
            <a:rPr lang="en-US" dirty="0" smtClean="0"/>
            <a:t>NUMBER OF MODULES</a:t>
          </a:r>
          <a:endParaRPr lang="en-US" dirty="0"/>
        </a:p>
      </dgm:t>
    </dgm:pt>
    <dgm:pt modelId="{AC45A41B-9A51-4A61-8782-E5BD95C2CF92}" type="parTrans" cxnId="{BCFE026E-4787-4333-87AD-A58409DD91A3}">
      <dgm:prSet/>
      <dgm:spPr/>
    </dgm:pt>
    <dgm:pt modelId="{15E1FE4A-F8F4-4FC0-8B6B-DBEB43BD047D}" type="sibTrans" cxnId="{BCFE026E-4787-4333-87AD-A58409DD91A3}">
      <dgm:prSet/>
      <dgm:spPr/>
    </dgm:pt>
    <dgm:pt modelId="{4323149E-B064-4349-90C2-1EA2E520FF42}">
      <dgm:prSet phldrT="[Text]"/>
      <dgm:spPr/>
      <dgm:t>
        <a:bodyPr/>
        <a:lstStyle/>
        <a:p>
          <a:r>
            <a:rPr lang="en-US" dirty="0" smtClean="0"/>
            <a:t>6)</a:t>
          </a:r>
          <a:endParaRPr lang="en-US" dirty="0"/>
        </a:p>
      </dgm:t>
    </dgm:pt>
    <dgm:pt modelId="{439AE061-9019-4533-AB5E-D7B3733AB3F9}" type="parTrans" cxnId="{DAFEB311-ABB4-4839-8BD0-D4755A83ACCB}">
      <dgm:prSet/>
      <dgm:spPr/>
    </dgm:pt>
    <dgm:pt modelId="{ED4A2970-CCEB-4779-810E-F6007FA2A8B8}" type="sibTrans" cxnId="{DAFEB311-ABB4-4839-8BD0-D4755A83ACCB}">
      <dgm:prSet/>
      <dgm:spPr/>
    </dgm:pt>
    <dgm:pt modelId="{FBBD2B48-9E70-48FD-BD75-D51804B52218}">
      <dgm:prSet phldrT="[Text]"/>
      <dgm:spPr/>
      <dgm:t>
        <a:bodyPr/>
        <a:lstStyle/>
        <a:p>
          <a:r>
            <a:rPr lang="en-US" dirty="0" smtClean="0"/>
            <a:t>7)</a:t>
          </a:r>
          <a:endParaRPr lang="en-US" dirty="0"/>
        </a:p>
      </dgm:t>
    </dgm:pt>
    <dgm:pt modelId="{9912ADFD-712B-4527-AD22-81E66D966CD5}" type="parTrans" cxnId="{BA87F227-9D56-4B8D-90D4-619A8B79A39A}">
      <dgm:prSet/>
      <dgm:spPr/>
    </dgm:pt>
    <dgm:pt modelId="{EFDE9BAB-2E42-4467-8042-0138234BDD26}" type="sibTrans" cxnId="{BA87F227-9D56-4B8D-90D4-619A8B79A39A}">
      <dgm:prSet/>
      <dgm:spPr/>
    </dgm:pt>
    <dgm:pt modelId="{AA555378-7DE9-4633-AF36-7DDEFD169A7D}">
      <dgm:prSet/>
      <dgm:spPr/>
      <dgm:t>
        <a:bodyPr/>
        <a:lstStyle/>
        <a:p>
          <a:r>
            <a:rPr lang="en-US" dirty="0" smtClean="0"/>
            <a:t>WORKING OF ALL MODULES</a:t>
          </a:r>
          <a:endParaRPr lang="en-US" dirty="0"/>
        </a:p>
      </dgm:t>
    </dgm:pt>
    <dgm:pt modelId="{23ED68D3-E921-4A8E-9FBF-C74F5ACD9503}" type="parTrans" cxnId="{B5183A38-3533-4E36-841D-4501E7559119}">
      <dgm:prSet/>
      <dgm:spPr/>
    </dgm:pt>
    <dgm:pt modelId="{1D70E3B4-7BAA-47AF-BA4D-B43E3E612FC9}" type="sibTrans" cxnId="{B5183A38-3533-4E36-841D-4501E7559119}">
      <dgm:prSet/>
      <dgm:spPr/>
    </dgm:pt>
    <dgm:pt modelId="{BB7A20CF-D943-4743-8C49-502992153508}">
      <dgm:prSet/>
      <dgm:spPr/>
      <dgm:t>
        <a:bodyPr/>
        <a:lstStyle/>
        <a:p>
          <a:r>
            <a:rPr lang="en-US" dirty="0" smtClean="0"/>
            <a:t>FLOWCHART</a:t>
          </a:r>
          <a:endParaRPr lang="en-US" dirty="0"/>
        </a:p>
      </dgm:t>
    </dgm:pt>
    <dgm:pt modelId="{9A9754C4-636F-4BF0-A7CC-EB6308229345}" type="parTrans" cxnId="{5C7034D3-3894-4236-B9E5-EF43258C1837}">
      <dgm:prSet/>
      <dgm:spPr/>
    </dgm:pt>
    <dgm:pt modelId="{EA69C1F1-0551-4498-A037-4D88BB1002A5}" type="sibTrans" cxnId="{5C7034D3-3894-4236-B9E5-EF43258C1837}">
      <dgm:prSet/>
      <dgm:spPr/>
    </dgm:pt>
    <dgm:pt modelId="{F3FE4234-53B7-4981-8F32-2931B39661FE}">
      <dgm:prSet/>
      <dgm:spPr/>
      <dgm:t>
        <a:bodyPr/>
        <a:lstStyle/>
        <a:p>
          <a:r>
            <a:rPr lang="en-US" dirty="0" smtClean="0"/>
            <a:t>UML</a:t>
          </a:r>
          <a:r>
            <a:rPr lang="en-US" baseline="0" dirty="0" smtClean="0"/>
            <a:t> DIAGRAM</a:t>
          </a:r>
          <a:endParaRPr lang="en-US" dirty="0"/>
        </a:p>
      </dgm:t>
    </dgm:pt>
    <dgm:pt modelId="{497905FF-3AF4-4569-AD63-89AFA836B331}" type="parTrans" cxnId="{5F782B06-7BF0-4834-B55F-7B68E1D4DAA6}">
      <dgm:prSet/>
      <dgm:spPr/>
    </dgm:pt>
    <dgm:pt modelId="{C25FF816-B422-45E4-B98F-3F67D0ED4988}" type="sibTrans" cxnId="{5F782B06-7BF0-4834-B55F-7B68E1D4DAA6}">
      <dgm:prSet/>
      <dgm:spPr/>
    </dgm:pt>
    <dgm:pt modelId="{513DE35A-D417-47EB-8962-041BFEFE416B}">
      <dgm:prSet phldrT="[Text]"/>
      <dgm:spPr/>
      <dgm:t>
        <a:bodyPr/>
        <a:lstStyle/>
        <a:p>
          <a:r>
            <a:rPr lang="en-US" dirty="0" smtClean="0"/>
            <a:t>8)</a:t>
          </a:r>
          <a:endParaRPr lang="en-US" dirty="0"/>
        </a:p>
      </dgm:t>
    </dgm:pt>
    <dgm:pt modelId="{BB8FD756-0A24-4540-BB7E-7F1B5FE106F0}" type="parTrans" cxnId="{8D711C9D-F60D-4D91-AECB-46F364A8622F}">
      <dgm:prSet/>
      <dgm:spPr/>
    </dgm:pt>
    <dgm:pt modelId="{BAFAE20E-CF14-4396-A13B-374C37A1C7CD}" type="sibTrans" cxnId="{8D711C9D-F60D-4D91-AECB-46F364A8622F}">
      <dgm:prSet/>
      <dgm:spPr/>
    </dgm:pt>
    <dgm:pt modelId="{77FC98FE-F6F2-4A3B-83F1-D0BA17BAA1B2}">
      <dgm:prSet/>
      <dgm:spPr/>
      <dgm:t>
        <a:bodyPr/>
        <a:lstStyle/>
        <a:p>
          <a:r>
            <a:rPr lang="en-US" dirty="0" smtClean="0"/>
            <a:t>ALGORITHM</a:t>
          </a:r>
          <a:endParaRPr lang="en-US" dirty="0"/>
        </a:p>
      </dgm:t>
    </dgm:pt>
    <dgm:pt modelId="{79D322A2-21E0-4293-AA7A-E213764642C2}" type="parTrans" cxnId="{250C8352-5AA7-4FF7-95D7-D9CB6C4549CD}">
      <dgm:prSet/>
      <dgm:spPr/>
    </dgm:pt>
    <dgm:pt modelId="{8CC43AB9-EC93-4D39-9404-2A53E387EEF5}" type="sibTrans" cxnId="{250C8352-5AA7-4FF7-95D7-D9CB6C4549CD}">
      <dgm:prSet/>
      <dgm:spPr/>
    </dgm:pt>
    <dgm:pt modelId="{81CA3682-A04D-4411-986B-BE09F616DAAC}">
      <dgm:prSet phldrT="[Text]"/>
      <dgm:spPr/>
      <dgm:t>
        <a:bodyPr/>
        <a:lstStyle/>
        <a:p>
          <a:r>
            <a:rPr lang="en-US" dirty="0" smtClean="0"/>
            <a:t>10)</a:t>
          </a:r>
          <a:endParaRPr lang="en-US" dirty="0"/>
        </a:p>
      </dgm:t>
    </dgm:pt>
    <dgm:pt modelId="{D3BC7B62-2142-4F31-8C45-83DC54D292E3}" type="sibTrans" cxnId="{88771F05-E4E3-4E56-B630-746A86CAFC7E}">
      <dgm:prSet/>
      <dgm:spPr/>
    </dgm:pt>
    <dgm:pt modelId="{07C2FF87-E840-44B9-A93C-B2C8C33C63D1}" type="parTrans" cxnId="{88771F05-E4E3-4E56-B630-746A86CAFC7E}">
      <dgm:prSet/>
      <dgm:spPr/>
    </dgm:pt>
    <dgm:pt modelId="{D8FDBE4A-8686-4286-BB0D-FCBC66D407BE}">
      <dgm:prSet phldrT="[Text]"/>
      <dgm:spPr/>
      <dgm:t>
        <a:bodyPr/>
        <a:lstStyle/>
        <a:p>
          <a:r>
            <a:rPr lang="en-US" dirty="0" smtClean="0"/>
            <a:t>9)</a:t>
          </a:r>
          <a:endParaRPr lang="en-US" dirty="0"/>
        </a:p>
      </dgm:t>
    </dgm:pt>
    <dgm:pt modelId="{70EF2FB8-ED77-46B7-B877-CABE207CC747}" type="parTrans" cxnId="{11A77414-BE6C-4082-86C3-1D0999660435}">
      <dgm:prSet/>
      <dgm:spPr/>
    </dgm:pt>
    <dgm:pt modelId="{7B2434BC-D8AE-448D-80F8-9E57A719F02F}" type="sibTrans" cxnId="{11A77414-BE6C-4082-86C3-1D0999660435}">
      <dgm:prSet/>
      <dgm:spPr/>
    </dgm:pt>
    <dgm:pt modelId="{1AAE0F8E-389E-45FC-8B1E-AF0E3A9B803C}">
      <dgm:prSet/>
      <dgm:spPr/>
      <dgm:t>
        <a:bodyPr/>
        <a:lstStyle/>
        <a:p>
          <a:r>
            <a:rPr lang="en-US" dirty="0" smtClean="0"/>
            <a:t>FUTURE SCOPE</a:t>
          </a:r>
          <a:endParaRPr lang="en-US" dirty="0"/>
        </a:p>
      </dgm:t>
    </dgm:pt>
    <dgm:pt modelId="{F03A7499-5AD4-44DA-9DB3-E824FD0A1C15}" type="parTrans" cxnId="{36B71FA5-A3CB-4FC1-8C5A-7BECD370E05D}">
      <dgm:prSet/>
      <dgm:spPr/>
    </dgm:pt>
    <dgm:pt modelId="{73731320-C8F3-40A7-84D1-C4AE3463B662}" type="sibTrans" cxnId="{36B71FA5-A3CB-4FC1-8C5A-7BECD370E05D}">
      <dgm:prSet/>
      <dgm:spPr/>
    </dgm:pt>
    <dgm:pt modelId="{A58257DE-03E5-4FC6-888F-44E847101F6C}" type="pres">
      <dgm:prSet presAssocID="{4040CD91-EEC8-4438-9113-0DD77E7D2B7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47E9C7-32E4-4C19-9317-F77397B2B937}" type="pres">
      <dgm:prSet presAssocID="{22A8E8A2-C533-4624-B652-ABFC2F76FDF7}" presName="composite" presStyleCnt="0"/>
      <dgm:spPr/>
    </dgm:pt>
    <dgm:pt modelId="{E8EB7BFE-DE89-4922-B9B2-005DCC341A8B}" type="pres">
      <dgm:prSet presAssocID="{22A8E8A2-C533-4624-B652-ABFC2F76FDF7}" presName="parentText" presStyleLbl="align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A4746-5AC1-4BE0-BF6E-8CD47B0C8C53}" type="pres">
      <dgm:prSet presAssocID="{22A8E8A2-C533-4624-B652-ABFC2F76FDF7}" presName="descendantText" presStyleLbl="alignAcc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6A088F-8870-439F-8B99-D6AECDBC46F1}" type="pres">
      <dgm:prSet presAssocID="{9B3583C8-227A-4506-AA69-6545E8264E31}" presName="sp" presStyleCnt="0"/>
      <dgm:spPr/>
    </dgm:pt>
    <dgm:pt modelId="{7A442BC5-298A-4AF1-8DE8-EC20B3C99F9C}" type="pres">
      <dgm:prSet presAssocID="{769B7DC4-8396-45CC-ADFD-F557FA210D4E}" presName="composite" presStyleCnt="0"/>
      <dgm:spPr/>
    </dgm:pt>
    <dgm:pt modelId="{2982A649-5CA8-473D-B578-150E01CA059E}" type="pres">
      <dgm:prSet presAssocID="{769B7DC4-8396-45CC-ADFD-F557FA210D4E}" presName="parentText" presStyleLbl="align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F48CF-59C2-4464-9EDD-B1DD8ACA3C64}" type="pres">
      <dgm:prSet presAssocID="{769B7DC4-8396-45CC-ADFD-F557FA210D4E}" presName="descendantText" presStyleLbl="alignAcc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550C1-74BC-4D84-953D-462A800ED507}" type="pres">
      <dgm:prSet presAssocID="{AF4D044E-5491-4401-A2DE-8145286E85F8}" presName="sp" presStyleCnt="0"/>
      <dgm:spPr/>
    </dgm:pt>
    <dgm:pt modelId="{86814232-5992-427B-B270-7728B789CB34}" type="pres">
      <dgm:prSet presAssocID="{0831FDD7-F30C-4E9F-B616-38C8395595BC}" presName="composite" presStyleCnt="0"/>
      <dgm:spPr/>
    </dgm:pt>
    <dgm:pt modelId="{9DAB5FAE-22D2-4251-8C8D-872B465BDB50}" type="pres">
      <dgm:prSet presAssocID="{0831FDD7-F30C-4E9F-B616-38C8395595BC}" presName="parentText" presStyleLbl="align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11979-42B4-4F1C-B440-BCE728669E84}" type="pres">
      <dgm:prSet presAssocID="{0831FDD7-F30C-4E9F-B616-38C8395595BC}" presName="descendantText" presStyleLbl="alignAcc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EFCF46-9805-49E9-A530-B22E7C0A87DF}" type="pres">
      <dgm:prSet presAssocID="{F5742013-4188-4FDC-8CB0-DF3466EAFD22}" presName="sp" presStyleCnt="0"/>
      <dgm:spPr/>
    </dgm:pt>
    <dgm:pt modelId="{2347C502-0C39-4CF7-93BF-D5AD6E6A80BF}" type="pres">
      <dgm:prSet presAssocID="{062BABB5-A16D-4746-9200-611E22698FD0}" presName="composite" presStyleCnt="0"/>
      <dgm:spPr/>
    </dgm:pt>
    <dgm:pt modelId="{6FC6A25F-CE95-43F5-9B35-3CA16E3BC959}" type="pres">
      <dgm:prSet presAssocID="{062BABB5-A16D-4746-9200-611E22698FD0}" presName="parentText" presStyleLbl="align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D33266-8E86-45F0-B2DA-44CF7B6A415E}" type="pres">
      <dgm:prSet presAssocID="{062BABB5-A16D-4746-9200-611E22698FD0}" presName="descendantText" presStyleLbl="alignAcc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D2263-EB05-4AB2-B603-B89E73E1A47C}" type="pres">
      <dgm:prSet presAssocID="{49CDB175-9A06-4E8C-9A08-8862A53BE725}" presName="sp" presStyleCnt="0"/>
      <dgm:spPr/>
    </dgm:pt>
    <dgm:pt modelId="{8968211F-9766-4561-938D-5E8153CE5A9E}" type="pres">
      <dgm:prSet presAssocID="{5C804772-DC43-4A7C-9F72-D3F792BA6E3E}" presName="composite" presStyleCnt="0"/>
      <dgm:spPr/>
    </dgm:pt>
    <dgm:pt modelId="{79F8A89D-BC05-4F18-8E12-03A1EB35A459}" type="pres">
      <dgm:prSet presAssocID="{5C804772-DC43-4A7C-9F72-D3F792BA6E3E}" presName="parentText" presStyleLbl="alignNode1" presStyleIdx="4" presStyleCnt="10" custLinFactNeighborX="-990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A81A3-D8B6-4976-A6CE-167AA438A242}" type="pres">
      <dgm:prSet presAssocID="{5C804772-DC43-4A7C-9F72-D3F792BA6E3E}" presName="descendantText" presStyleLbl="alignAcc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0C0C1-B79D-4B74-B2D1-78C4AB2E043B}" type="pres">
      <dgm:prSet presAssocID="{F614A9FE-4F32-4CE9-8E5A-4B2A88A166F2}" presName="sp" presStyleCnt="0"/>
      <dgm:spPr/>
    </dgm:pt>
    <dgm:pt modelId="{B05D634F-78DD-4871-9029-0BD17B5477D2}" type="pres">
      <dgm:prSet presAssocID="{4323149E-B064-4349-90C2-1EA2E520FF42}" presName="composite" presStyleCnt="0"/>
      <dgm:spPr/>
    </dgm:pt>
    <dgm:pt modelId="{0174D486-43A9-43D5-BD13-AF24A571F28B}" type="pres">
      <dgm:prSet presAssocID="{4323149E-B064-4349-90C2-1EA2E520FF42}" presName="parentText" presStyleLbl="align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B0561-B605-4472-9B22-05552AE99939}" type="pres">
      <dgm:prSet presAssocID="{4323149E-B064-4349-90C2-1EA2E520FF42}" presName="descendantText" presStyleLbl="alignAcc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5596F-0205-4433-9E32-BD87AB9CC092}" type="pres">
      <dgm:prSet presAssocID="{ED4A2970-CCEB-4779-810E-F6007FA2A8B8}" presName="sp" presStyleCnt="0"/>
      <dgm:spPr/>
    </dgm:pt>
    <dgm:pt modelId="{9AFB3591-13D1-49C8-B870-A524B00B4580}" type="pres">
      <dgm:prSet presAssocID="{FBBD2B48-9E70-48FD-BD75-D51804B52218}" presName="composite" presStyleCnt="0"/>
      <dgm:spPr/>
    </dgm:pt>
    <dgm:pt modelId="{36086454-ED34-4115-A543-72A11DFC6441}" type="pres">
      <dgm:prSet presAssocID="{FBBD2B48-9E70-48FD-BD75-D51804B52218}" presName="parentText" presStyleLbl="align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D0DC2-42EF-4355-8565-92AE59A35683}" type="pres">
      <dgm:prSet presAssocID="{FBBD2B48-9E70-48FD-BD75-D51804B52218}" presName="descendantText" presStyleLbl="alignAcc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C8A93-1B91-4057-8F98-13ADC6E04CF7}" type="pres">
      <dgm:prSet presAssocID="{EFDE9BAB-2E42-4467-8042-0138234BDD26}" presName="sp" presStyleCnt="0"/>
      <dgm:spPr/>
    </dgm:pt>
    <dgm:pt modelId="{12AD1076-DBA5-4638-91BA-07068537C33E}" type="pres">
      <dgm:prSet presAssocID="{513DE35A-D417-47EB-8962-041BFEFE416B}" presName="composite" presStyleCnt="0"/>
      <dgm:spPr/>
    </dgm:pt>
    <dgm:pt modelId="{F2186F8A-7D7E-4DBF-A0E5-E96ED9D3E168}" type="pres">
      <dgm:prSet presAssocID="{513DE35A-D417-47EB-8962-041BFEFE416B}" presName="parentText" presStyleLbl="align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DD2F9-0A20-4E73-95F0-104DC7469EF7}" type="pres">
      <dgm:prSet presAssocID="{513DE35A-D417-47EB-8962-041BFEFE416B}" presName="descendantText" presStyleLbl="alignAcc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28248-4555-4FD8-A04C-C67DBA8D8596}" type="pres">
      <dgm:prSet presAssocID="{BAFAE20E-CF14-4396-A13B-374C37A1C7CD}" presName="sp" presStyleCnt="0"/>
      <dgm:spPr/>
    </dgm:pt>
    <dgm:pt modelId="{1F29E483-5956-4C82-8788-A531C1751B44}" type="pres">
      <dgm:prSet presAssocID="{D8FDBE4A-8686-4286-BB0D-FCBC66D407BE}" presName="composite" presStyleCnt="0"/>
      <dgm:spPr/>
    </dgm:pt>
    <dgm:pt modelId="{23253DEF-8A92-410E-9AA6-1603D14B2F90}" type="pres">
      <dgm:prSet presAssocID="{D8FDBE4A-8686-4286-BB0D-FCBC66D407BE}" presName="parentText" presStyleLbl="align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221C4-3755-4768-AD20-9FA0C30C3117}" type="pres">
      <dgm:prSet presAssocID="{D8FDBE4A-8686-4286-BB0D-FCBC66D407BE}" presName="descendantText" presStyleLbl="alignAcc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8134E5-8169-4586-8820-327AE13A69F9}" type="pres">
      <dgm:prSet presAssocID="{7B2434BC-D8AE-448D-80F8-9E57A719F02F}" presName="sp" presStyleCnt="0"/>
      <dgm:spPr/>
    </dgm:pt>
    <dgm:pt modelId="{0D5FADFA-B265-4271-87CD-7232F9ED2FCD}" type="pres">
      <dgm:prSet presAssocID="{81CA3682-A04D-4411-986B-BE09F616DAAC}" presName="composite" presStyleCnt="0"/>
      <dgm:spPr/>
    </dgm:pt>
    <dgm:pt modelId="{68E64340-729C-4BBE-BCD9-BC33339CCA10}" type="pres">
      <dgm:prSet presAssocID="{81CA3682-A04D-4411-986B-BE09F616DAAC}" presName="parentText" presStyleLbl="alignNode1" presStyleIdx="9" presStyleCnt="10" custLinFactNeighborX="-195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3C9DF-8FD6-4B96-9F24-9920F36F33D4}" type="pres">
      <dgm:prSet presAssocID="{81CA3682-A04D-4411-986B-BE09F616DAAC}" presName="descendantText" presStyleLbl="alignAcc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DDA07-0105-4176-8396-8611937B7667}" srcId="{81CA3682-A04D-4411-986B-BE09F616DAAC}" destId="{D4C2E5B1-4145-495F-A9EE-9BCCEBF6CE66}" srcOrd="0" destOrd="0" parTransId="{AAE1A1DA-8497-4943-8445-7DE2B2F7E167}" sibTransId="{2A5B7535-749E-45F6-9AF3-4C31169E8A63}"/>
    <dgm:cxn modelId="{9386CF4F-55AE-4562-9085-76AA1BFDEC87}" type="presOf" srcId="{513DE35A-D417-47EB-8962-041BFEFE416B}" destId="{F2186F8A-7D7E-4DBF-A0E5-E96ED9D3E168}" srcOrd="0" destOrd="0" presId="urn:microsoft.com/office/officeart/2005/8/layout/chevron2"/>
    <dgm:cxn modelId="{8D711C9D-F60D-4D91-AECB-46F364A8622F}" srcId="{4040CD91-EEC8-4438-9113-0DD77E7D2B7A}" destId="{513DE35A-D417-47EB-8962-041BFEFE416B}" srcOrd="7" destOrd="0" parTransId="{BB8FD756-0A24-4540-BB7E-7F1B5FE106F0}" sibTransId="{BAFAE20E-CF14-4396-A13B-374C37A1C7CD}"/>
    <dgm:cxn modelId="{732795C3-6E35-433E-82E0-6B14BCA7AD80}" type="presOf" srcId="{0831FDD7-F30C-4E9F-B616-38C8395595BC}" destId="{9DAB5FAE-22D2-4251-8C8D-872B465BDB50}" srcOrd="0" destOrd="0" presId="urn:microsoft.com/office/officeart/2005/8/layout/chevron2"/>
    <dgm:cxn modelId="{1158A796-6777-4DFA-980B-E439BE3896E5}" srcId="{0831FDD7-F30C-4E9F-B616-38C8395595BC}" destId="{FC794F52-CD4F-4FE9-AB33-9D46834AB18F}" srcOrd="0" destOrd="0" parTransId="{BD20D480-E45D-48CF-B6CA-5980945A3160}" sibTransId="{C2AF7F71-590D-4F80-AF14-AA5582E682C6}"/>
    <dgm:cxn modelId="{A2489416-216E-485E-AC3B-7F2B1D431E89}" srcId="{769B7DC4-8396-45CC-ADFD-F557FA210D4E}" destId="{9D9958C6-1D3B-4F02-8B2A-183319FF6AFF}" srcOrd="0" destOrd="0" parTransId="{49FBCB3B-4844-4B1F-84E9-2B6AADFA8AF7}" sibTransId="{49F3352F-2A09-4114-9E3E-0D83F264B54F}"/>
    <dgm:cxn modelId="{88771F05-E4E3-4E56-B630-746A86CAFC7E}" srcId="{4040CD91-EEC8-4438-9113-0DD77E7D2B7A}" destId="{81CA3682-A04D-4411-986B-BE09F616DAAC}" srcOrd="9" destOrd="0" parTransId="{07C2FF87-E840-44B9-A93C-B2C8C33C63D1}" sibTransId="{D3BC7B62-2142-4F31-8C45-83DC54D292E3}"/>
    <dgm:cxn modelId="{A3938169-CC9D-4CE7-B387-81CABE1440F5}" type="presOf" srcId="{81CA3682-A04D-4411-986B-BE09F616DAAC}" destId="{68E64340-729C-4BBE-BCD9-BC33339CCA10}" srcOrd="0" destOrd="0" presId="urn:microsoft.com/office/officeart/2005/8/layout/chevron2"/>
    <dgm:cxn modelId="{36B71FA5-A3CB-4FC1-8C5A-7BECD370E05D}" srcId="{D8FDBE4A-8686-4286-BB0D-FCBC66D407BE}" destId="{1AAE0F8E-389E-45FC-8B1E-AF0E3A9B803C}" srcOrd="0" destOrd="0" parTransId="{F03A7499-5AD4-44DA-9DB3-E824FD0A1C15}" sibTransId="{73731320-C8F3-40A7-84D1-C4AE3463B662}"/>
    <dgm:cxn modelId="{BCFE026E-4787-4333-87AD-A58409DD91A3}" srcId="{062BABB5-A16D-4746-9200-611E22698FD0}" destId="{84BF9469-504F-49E4-8E97-3AF5CC06D591}" srcOrd="0" destOrd="0" parTransId="{AC45A41B-9A51-4A61-8782-E5BD95C2CF92}" sibTransId="{15E1FE4A-F8F4-4FC0-8B6B-DBEB43BD047D}"/>
    <dgm:cxn modelId="{D6F8AA9F-84FA-4247-B048-C0CF3C82C6C9}" type="presOf" srcId="{F3356853-E16C-48B0-B1DF-552C5FB2670A}" destId="{4B5A4746-5AC1-4BE0-BF6E-8CD47B0C8C53}" srcOrd="0" destOrd="0" presId="urn:microsoft.com/office/officeart/2005/8/layout/chevron2"/>
    <dgm:cxn modelId="{B5183A38-3533-4E36-841D-4501E7559119}" srcId="{5C804772-DC43-4A7C-9F72-D3F792BA6E3E}" destId="{AA555378-7DE9-4633-AF36-7DDEFD169A7D}" srcOrd="0" destOrd="0" parTransId="{23ED68D3-E921-4A8E-9FBF-C74F5ACD9503}" sibTransId="{1D70E3B4-7BAA-47AF-BA4D-B43E3E612FC9}"/>
    <dgm:cxn modelId="{11A77414-BE6C-4082-86C3-1D0999660435}" srcId="{4040CD91-EEC8-4438-9113-0DD77E7D2B7A}" destId="{D8FDBE4A-8686-4286-BB0D-FCBC66D407BE}" srcOrd="8" destOrd="0" parTransId="{70EF2FB8-ED77-46B7-B877-CABE207CC747}" sibTransId="{7B2434BC-D8AE-448D-80F8-9E57A719F02F}"/>
    <dgm:cxn modelId="{54333D71-556E-4198-B47F-09F2C405BFBB}" type="presOf" srcId="{D4C2E5B1-4145-495F-A9EE-9BCCEBF6CE66}" destId="{4BA3C9DF-8FD6-4B96-9F24-9920F36F33D4}" srcOrd="0" destOrd="0" presId="urn:microsoft.com/office/officeart/2005/8/layout/chevron2"/>
    <dgm:cxn modelId="{54C12F4A-1B97-4F18-84DE-438FE5C2D4B1}" type="presOf" srcId="{4040CD91-EEC8-4438-9113-0DD77E7D2B7A}" destId="{A58257DE-03E5-4FC6-888F-44E847101F6C}" srcOrd="0" destOrd="0" presId="urn:microsoft.com/office/officeart/2005/8/layout/chevron2"/>
    <dgm:cxn modelId="{65221767-C420-4808-948B-2BEF8E044956}" type="presOf" srcId="{FBBD2B48-9E70-48FD-BD75-D51804B52218}" destId="{36086454-ED34-4115-A543-72A11DFC6441}" srcOrd="0" destOrd="0" presId="urn:microsoft.com/office/officeart/2005/8/layout/chevron2"/>
    <dgm:cxn modelId="{B2327110-E927-407A-B87A-5015F4FC8D5E}" type="presOf" srcId="{9D9958C6-1D3B-4F02-8B2A-183319FF6AFF}" destId="{5F1F48CF-59C2-4464-9EDD-B1DD8ACA3C64}" srcOrd="0" destOrd="0" presId="urn:microsoft.com/office/officeart/2005/8/layout/chevron2"/>
    <dgm:cxn modelId="{DAFEB311-ABB4-4839-8BD0-D4755A83ACCB}" srcId="{4040CD91-EEC8-4438-9113-0DD77E7D2B7A}" destId="{4323149E-B064-4349-90C2-1EA2E520FF42}" srcOrd="5" destOrd="0" parTransId="{439AE061-9019-4533-AB5E-D7B3733AB3F9}" sibTransId="{ED4A2970-CCEB-4779-810E-F6007FA2A8B8}"/>
    <dgm:cxn modelId="{E8D1AB17-B9C4-41CD-B36E-70502294897C}" srcId="{4040CD91-EEC8-4438-9113-0DD77E7D2B7A}" destId="{0831FDD7-F30C-4E9F-B616-38C8395595BC}" srcOrd="2" destOrd="0" parTransId="{0E4FDF56-0635-42E6-B4D6-E0909A0C7587}" sibTransId="{F5742013-4188-4FDC-8CB0-DF3466EAFD22}"/>
    <dgm:cxn modelId="{A97C3A3B-0B7C-4568-A55B-42B4060DFAF4}" srcId="{4040CD91-EEC8-4438-9113-0DD77E7D2B7A}" destId="{769B7DC4-8396-45CC-ADFD-F557FA210D4E}" srcOrd="1" destOrd="0" parTransId="{7ED318DF-9785-4E92-9C9E-5E4D951056FA}" sibTransId="{AF4D044E-5491-4401-A2DE-8145286E85F8}"/>
    <dgm:cxn modelId="{F9B03753-020A-43DB-892D-36C5C103A31C}" type="presOf" srcId="{062BABB5-A16D-4746-9200-611E22698FD0}" destId="{6FC6A25F-CE95-43F5-9B35-3CA16E3BC959}" srcOrd="0" destOrd="0" presId="urn:microsoft.com/office/officeart/2005/8/layout/chevron2"/>
    <dgm:cxn modelId="{AE193EF5-0294-4B69-8FF5-E81D09BA1F80}" type="presOf" srcId="{1AAE0F8E-389E-45FC-8B1E-AF0E3A9B803C}" destId="{85B221C4-3755-4768-AD20-9FA0C30C3117}" srcOrd="0" destOrd="0" presId="urn:microsoft.com/office/officeart/2005/8/layout/chevron2"/>
    <dgm:cxn modelId="{39704292-DC47-43DB-B02B-6A6DAD129E44}" type="presOf" srcId="{AA555378-7DE9-4633-AF36-7DDEFD169A7D}" destId="{E22A81A3-D8B6-4976-A6CE-167AA438A242}" srcOrd="0" destOrd="0" presId="urn:microsoft.com/office/officeart/2005/8/layout/chevron2"/>
    <dgm:cxn modelId="{DFDC1624-C849-4D40-A109-8ADE3D45B988}" srcId="{4040CD91-EEC8-4438-9113-0DD77E7D2B7A}" destId="{5C804772-DC43-4A7C-9F72-D3F792BA6E3E}" srcOrd="4" destOrd="0" parTransId="{CAFE8EEF-D169-4B75-87F3-89D40109BB16}" sibTransId="{F614A9FE-4F32-4CE9-8E5A-4B2A88A166F2}"/>
    <dgm:cxn modelId="{91C5D27C-0AA1-4780-81F4-C4B938AF85EC}" type="presOf" srcId="{D8FDBE4A-8686-4286-BB0D-FCBC66D407BE}" destId="{23253DEF-8A92-410E-9AA6-1603D14B2F90}" srcOrd="0" destOrd="0" presId="urn:microsoft.com/office/officeart/2005/8/layout/chevron2"/>
    <dgm:cxn modelId="{657DEAA0-B5FB-467E-A1C3-A65A1271DCCB}" type="presOf" srcId="{769B7DC4-8396-45CC-ADFD-F557FA210D4E}" destId="{2982A649-5CA8-473D-B578-150E01CA059E}" srcOrd="0" destOrd="0" presId="urn:microsoft.com/office/officeart/2005/8/layout/chevron2"/>
    <dgm:cxn modelId="{BA87F227-9D56-4B8D-90D4-619A8B79A39A}" srcId="{4040CD91-EEC8-4438-9113-0DD77E7D2B7A}" destId="{FBBD2B48-9E70-48FD-BD75-D51804B52218}" srcOrd="6" destOrd="0" parTransId="{9912ADFD-712B-4527-AD22-81E66D966CD5}" sibTransId="{EFDE9BAB-2E42-4467-8042-0138234BDD26}"/>
    <dgm:cxn modelId="{60A6BC94-72BF-4831-8105-C8A3A2D2CA56}" type="presOf" srcId="{5C804772-DC43-4A7C-9F72-D3F792BA6E3E}" destId="{79F8A89D-BC05-4F18-8E12-03A1EB35A459}" srcOrd="0" destOrd="0" presId="urn:microsoft.com/office/officeart/2005/8/layout/chevron2"/>
    <dgm:cxn modelId="{8A368256-5199-4ACC-A065-34F9390EA1C6}" srcId="{4040CD91-EEC8-4438-9113-0DD77E7D2B7A}" destId="{22A8E8A2-C533-4624-B652-ABFC2F76FDF7}" srcOrd="0" destOrd="0" parTransId="{EC0FBA21-B6EF-4FB5-B4AC-D96C1F5BBC73}" sibTransId="{9B3583C8-227A-4506-AA69-6545E8264E31}"/>
    <dgm:cxn modelId="{CA1824F7-923C-44AF-84C8-389D35BFBC8C}" srcId="{22A8E8A2-C533-4624-B652-ABFC2F76FDF7}" destId="{F3356853-E16C-48B0-B1DF-552C5FB2670A}" srcOrd="0" destOrd="0" parTransId="{0132F55D-9558-40C5-9350-76C47BA520F3}" sibTransId="{C7D0752C-61D6-42B5-835E-8CA6F5C2CF10}"/>
    <dgm:cxn modelId="{5C7034D3-3894-4236-B9E5-EF43258C1837}" srcId="{4323149E-B064-4349-90C2-1EA2E520FF42}" destId="{BB7A20CF-D943-4743-8C49-502992153508}" srcOrd="0" destOrd="0" parTransId="{9A9754C4-636F-4BF0-A7CC-EB6308229345}" sibTransId="{EA69C1F1-0551-4498-A037-4D88BB1002A5}"/>
    <dgm:cxn modelId="{256F7C60-D4C8-4316-9F5E-19FE1C649908}" type="presOf" srcId="{F3FE4234-53B7-4981-8F32-2931B39661FE}" destId="{717D0DC2-42EF-4355-8565-92AE59A35683}" srcOrd="0" destOrd="0" presId="urn:microsoft.com/office/officeart/2005/8/layout/chevron2"/>
    <dgm:cxn modelId="{A2CB3DB0-E679-4ABA-B887-7D9116196698}" srcId="{4040CD91-EEC8-4438-9113-0DD77E7D2B7A}" destId="{062BABB5-A16D-4746-9200-611E22698FD0}" srcOrd="3" destOrd="0" parTransId="{498CEDDB-CA31-4244-98CE-22DA4EFF1568}" sibTransId="{49CDB175-9A06-4E8C-9A08-8862A53BE725}"/>
    <dgm:cxn modelId="{CDD8094B-D2B3-432A-BC59-D70F9798AB2C}" type="presOf" srcId="{4323149E-B064-4349-90C2-1EA2E520FF42}" destId="{0174D486-43A9-43D5-BD13-AF24A571F28B}" srcOrd="0" destOrd="0" presId="urn:microsoft.com/office/officeart/2005/8/layout/chevron2"/>
    <dgm:cxn modelId="{250C8352-5AA7-4FF7-95D7-D9CB6C4549CD}" srcId="{513DE35A-D417-47EB-8962-041BFEFE416B}" destId="{77FC98FE-F6F2-4A3B-83F1-D0BA17BAA1B2}" srcOrd="0" destOrd="0" parTransId="{79D322A2-21E0-4293-AA7A-E213764642C2}" sibTransId="{8CC43AB9-EC93-4D39-9404-2A53E387EEF5}"/>
    <dgm:cxn modelId="{B2E8FF96-67EC-48C9-805D-3F8BB0F9DF11}" type="presOf" srcId="{22A8E8A2-C533-4624-B652-ABFC2F76FDF7}" destId="{E8EB7BFE-DE89-4922-B9B2-005DCC341A8B}" srcOrd="0" destOrd="0" presId="urn:microsoft.com/office/officeart/2005/8/layout/chevron2"/>
    <dgm:cxn modelId="{115B987A-6348-4BD2-9D52-CED6BCFAD5B1}" type="presOf" srcId="{77FC98FE-F6F2-4A3B-83F1-D0BA17BAA1B2}" destId="{B77DD2F9-0A20-4E73-95F0-104DC7469EF7}" srcOrd="0" destOrd="0" presId="urn:microsoft.com/office/officeart/2005/8/layout/chevron2"/>
    <dgm:cxn modelId="{5CD50E2B-CCFB-442D-BA68-6F36362C03DF}" type="presOf" srcId="{FC794F52-CD4F-4FE9-AB33-9D46834AB18F}" destId="{6DF11979-42B4-4F1C-B440-BCE728669E84}" srcOrd="0" destOrd="0" presId="urn:microsoft.com/office/officeart/2005/8/layout/chevron2"/>
    <dgm:cxn modelId="{17735DA9-2184-4941-882B-3D8C0E53B237}" type="presOf" srcId="{BB7A20CF-D943-4743-8C49-502992153508}" destId="{25AB0561-B605-4472-9B22-05552AE99939}" srcOrd="0" destOrd="0" presId="urn:microsoft.com/office/officeart/2005/8/layout/chevron2"/>
    <dgm:cxn modelId="{5F782B06-7BF0-4834-B55F-7B68E1D4DAA6}" srcId="{FBBD2B48-9E70-48FD-BD75-D51804B52218}" destId="{F3FE4234-53B7-4981-8F32-2931B39661FE}" srcOrd="0" destOrd="0" parTransId="{497905FF-3AF4-4569-AD63-89AFA836B331}" sibTransId="{C25FF816-B422-45E4-B98F-3F67D0ED4988}"/>
    <dgm:cxn modelId="{23393774-FB32-496C-94CC-D6A43EDCBF5D}" type="presOf" srcId="{84BF9469-504F-49E4-8E97-3AF5CC06D591}" destId="{F9D33266-8E86-45F0-B2DA-44CF7B6A415E}" srcOrd="0" destOrd="0" presId="urn:microsoft.com/office/officeart/2005/8/layout/chevron2"/>
    <dgm:cxn modelId="{4F093035-BDE4-4DC4-BA82-B545D2F2517B}" type="presParOf" srcId="{A58257DE-03E5-4FC6-888F-44E847101F6C}" destId="{9547E9C7-32E4-4C19-9317-F77397B2B937}" srcOrd="0" destOrd="0" presId="urn:microsoft.com/office/officeart/2005/8/layout/chevron2"/>
    <dgm:cxn modelId="{3BB957A6-D73D-4D7F-8280-225C3254BF9E}" type="presParOf" srcId="{9547E9C7-32E4-4C19-9317-F77397B2B937}" destId="{E8EB7BFE-DE89-4922-B9B2-005DCC341A8B}" srcOrd="0" destOrd="0" presId="urn:microsoft.com/office/officeart/2005/8/layout/chevron2"/>
    <dgm:cxn modelId="{CFCCF824-AD93-4928-B4D1-5F335D510D36}" type="presParOf" srcId="{9547E9C7-32E4-4C19-9317-F77397B2B937}" destId="{4B5A4746-5AC1-4BE0-BF6E-8CD47B0C8C53}" srcOrd="1" destOrd="0" presId="urn:microsoft.com/office/officeart/2005/8/layout/chevron2"/>
    <dgm:cxn modelId="{DBF0C47A-8BFA-4541-9856-6BC4AA27A988}" type="presParOf" srcId="{A58257DE-03E5-4FC6-888F-44E847101F6C}" destId="{2B6A088F-8870-439F-8B99-D6AECDBC46F1}" srcOrd="1" destOrd="0" presId="urn:microsoft.com/office/officeart/2005/8/layout/chevron2"/>
    <dgm:cxn modelId="{9E59DD60-D339-4A6F-A859-45FACDFB57CF}" type="presParOf" srcId="{A58257DE-03E5-4FC6-888F-44E847101F6C}" destId="{7A442BC5-298A-4AF1-8DE8-EC20B3C99F9C}" srcOrd="2" destOrd="0" presId="urn:microsoft.com/office/officeart/2005/8/layout/chevron2"/>
    <dgm:cxn modelId="{AD7CE174-6DD1-4CB7-949B-C2A371D0CF30}" type="presParOf" srcId="{7A442BC5-298A-4AF1-8DE8-EC20B3C99F9C}" destId="{2982A649-5CA8-473D-B578-150E01CA059E}" srcOrd="0" destOrd="0" presId="urn:microsoft.com/office/officeart/2005/8/layout/chevron2"/>
    <dgm:cxn modelId="{27513D77-DC49-4979-91E9-0ECB72323E34}" type="presParOf" srcId="{7A442BC5-298A-4AF1-8DE8-EC20B3C99F9C}" destId="{5F1F48CF-59C2-4464-9EDD-B1DD8ACA3C64}" srcOrd="1" destOrd="0" presId="urn:microsoft.com/office/officeart/2005/8/layout/chevron2"/>
    <dgm:cxn modelId="{5467D837-FB7F-4DCC-9B15-182E47EFA257}" type="presParOf" srcId="{A58257DE-03E5-4FC6-888F-44E847101F6C}" destId="{7DF550C1-74BC-4D84-953D-462A800ED507}" srcOrd="3" destOrd="0" presId="urn:microsoft.com/office/officeart/2005/8/layout/chevron2"/>
    <dgm:cxn modelId="{BE90BF95-6D83-4440-ACAB-F84451AE9278}" type="presParOf" srcId="{A58257DE-03E5-4FC6-888F-44E847101F6C}" destId="{86814232-5992-427B-B270-7728B789CB34}" srcOrd="4" destOrd="0" presId="urn:microsoft.com/office/officeart/2005/8/layout/chevron2"/>
    <dgm:cxn modelId="{3471B2BA-98EA-48C6-B9DC-CB5DA5B268FA}" type="presParOf" srcId="{86814232-5992-427B-B270-7728B789CB34}" destId="{9DAB5FAE-22D2-4251-8C8D-872B465BDB50}" srcOrd="0" destOrd="0" presId="urn:microsoft.com/office/officeart/2005/8/layout/chevron2"/>
    <dgm:cxn modelId="{84ED6BEC-5748-4990-8094-AD58BEFAD9E0}" type="presParOf" srcId="{86814232-5992-427B-B270-7728B789CB34}" destId="{6DF11979-42B4-4F1C-B440-BCE728669E84}" srcOrd="1" destOrd="0" presId="urn:microsoft.com/office/officeart/2005/8/layout/chevron2"/>
    <dgm:cxn modelId="{241E64E1-F115-4941-87D5-D7B0D3BD5C7A}" type="presParOf" srcId="{A58257DE-03E5-4FC6-888F-44E847101F6C}" destId="{30EFCF46-9805-49E9-A530-B22E7C0A87DF}" srcOrd="5" destOrd="0" presId="urn:microsoft.com/office/officeart/2005/8/layout/chevron2"/>
    <dgm:cxn modelId="{E66F51E6-BA6A-4DE6-87D1-045FDF4727C4}" type="presParOf" srcId="{A58257DE-03E5-4FC6-888F-44E847101F6C}" destId="{2347C502-0C39-4CF7-93BF-D5AD6E6A80BF}" srcOrd="6" destOrd="0" presId="urn:microsoft.com/office/officeart/2005/8/layout/chevron2"/>
    <dgm:cxn modelId="{461E36CB-211C-4B2C-B8C6-98C8C453CB44}" type="presParOf" srcId="{2347C502-0C39-4CF7-93BF-D5AD6E6A80BF}" destId="{6FC6A25F-CE95-43F5-9B35-3CA16E3BC959}" srcOrd="0" destOrd="0" presId="urn:microsoft.com/office/officeart/2005/8/layout/chevron2"/>
    <dgm:cxn modelId="{57B8DB0C-6DCB-443F-AA04-EBEDA98A729E}" type="presParOf" srcId="{2347C502-0C39-4CF7-93BF-D5AD6E6A80BF}" destId="{F9D33266-8E86-45F0-B2DA-44CF7B6A415E}" srcOrd="1" destOrd="0" presId="urn:microsoft.com/office/officeart/2005/8/layout/chevron2"/>
    <dgm:cxn modelId="{B618E82C-255F-463E-9BBC-1CE9E8E34E41}" type="presParOf" srcId="{A58257DE-03E5-4FC6-888F-44E847101F6C}" destId="{312D2263-EB05-4AB2-B603-B89E73E1A47C}" srcOrd="7" destOrd="0" presId="urn:microsoft.com/office/officeart/2005/8/layout/chevron2"/>
    <dgm:cxn modelId="{A5EEF576-7CB2-4973-BE26-65A13E9C4409}" type="presParOf" srcId="{A58257DE-03E5-4FC6-888F-44E847101F6C}" destId="{8968211F-9766-4561-938D-5E8153CE5A9E}" srcOrd="8" destOrd="0" presId="urn:microsoft.com/office/officeart/2005/8/layout/chevron2"/>
    <dgm:cxn modelId="{16CE3A13-EA02-4BB3-A219-248C0A4D6FBC}" type="presParOf" srcId="{8968211F-9766-4561-938D-5E8153CE5A9E}" destId="{79F8A89D-BC05-4F18-8E12-03A1EB35A459}" srcOrd="0" destOrd="0" presId="urn:microsoft.com/office/officeart/2005/8/layout/chevron2"/>
    <dgm:cxn modelId="{928ECCE9-ABD3-4658-8990-18A08F740E23}" type="presParOf" srcId="{8968211F-9766-4561-938D-5E8153CE5A9E}" destId="{E22A81A3-D8B6-4976-A6CE-167AA438A242}" srcOrd="1" destOrd="0" presId="urn:microsoft.com/office/officeart/2005/8/layout/chevron2"/>
    <dgm:cxn modelId="{121FE98B-D353-4CFD-BF0F-6E80422C1C22}" type="presParOf" srcId="{A58257DE-03E5-4FC6-888F-44E847101F6C}" destId="{3360C0C1-B79D-4B74-B2D1-78C4AB2E043B}" srcOrd="9" destOrd="0" presId="urn:microsoft.com/office/officeart/2005/8/layout/chevron2"/>
    <dgm:cxn modelId="{5BA028A2-3ED7-41DC-BF1D-3F22D71BB63F}" type="presParOf" srcId="{A58257DE-03E5-4FC6-888F-44E847101F6C}" destId="{B05D634F-78DD-4871-9029-0BD17B5477D2}" srcOrd="10" destOrd="0" presId="urn:microsoft.com/office/officeart/2005/8/layout/chevron2"/>
    <dgm:cxn modelId="{193312F8-4E5C-4137-A9CA-DDE00417C4B0}" type="presParOf" srcId="{B05D634F-78DD-4871-9029-0BD17B5477D2}" destId="{0174D486-43A9-43D5-BD13-AF24A571F28B}" srcOrd="0" destOrd="0" presId="urn:microsoft.com/office/officeart/2005/8/layout/chevron2"/>
    <dgm:cxn modelId="{E5998199-D2FC-4EF9-92A7-2F2DC8BDF1F9}" type="presParOf" srcId="{B05D634F-78DD-4871-9029-0BD17B5477D2}" destId="{25AB0561-B605-4472-9B22-05552AE99939}" srcOrd="1" destOrd="0" presId="urn:microsoft.com/office/officeart/2005/8/layout/chevron2"/>
    <dgm:cxn modelId="{3093C5DA-C395-47DD-80EB-06CBC7C50303}" type="presParOf" srcId="{A58257DE-03E5-4FC6-888F-44E847101F6C}" destId="{3355596F-0205-4433-9E32-BD87AB9CC092}" srcOrd="11" destOrd="0" presId="urn:microsoft.com/office/officeart/2005/8/layout/chevron2"/>
    <dgm:cxn modelId="{B8713461-19AC-4124-AEBF-699F80C535A5}" type="presParOf" srcId="{A58257DE-03E5-4FC6-888F-44E847101F6C}" destId="{9AFB3591-13D1-49C8-B870-A524B00B4580}" srcOrd="12" destOrd="0" presId="urn:microsoft.com/office/officeart/2005/8/layout/chevron2"/>
    <dgm:cxn modelId="{94799AAE-BD10-421F-AA48-A469FF6AFAC4}" type="presParOf" srcId="{9AFB3591-13D1-49C8-B870-A524B00B4580}" destId="{36086454-ED34-4115-A543-72A11DFC6441}" srcOrd="0" destOrd="0" presId="urn:microsoft.com/office/officeart/2005/8/layout/chevron2"/>
    <dgm:cxn modelId="{8B6C7998-1F04-4474-A03B-8366AF1F366F}" type="presParOf" srcId="{9AFB3591-13D1-49C8-B870-A524B00B4580}" destId="{717D0DC2-42EF-4355-8565-92AE59A35683}" srcOrd="1" destOrd="0" presId="urn:microsoft.com/office/officeart/2005/8/layout/chevron2"/>
    <dgm:cxn modelId="{D06BE661-F83F-4238-999B-0D62133DC888}" type="presParOf" srcId="{A58257DE-03E5-4FC6-888F-44E847101F6C}" destId="{C00C8A93-1B91-4057-8F98-13ADC6E04CF7}" srcOrd="13" destOrd="0" presId="urn:microsoft.com/office/officeart/2005/8/layout/chevron2"/>
    <dgm:cxn modelId="{1AF9F476-0CB3-4748-8C18-A10F92D0023B}" type="presParOf" srcId="{A58257DE-03E5-4FC6-888F-44E847101F6C}" destId="{12AD1076-DBA5-4638-91BA-07068537C33E}" srcOrd="14" destOrd="0" presId="urn:microsoft.com/office/officeart/2005/8/layout/chevron2"/>
    <dgm:cxn modelId="{353FF52A-E505-42EE-B8A4-6E0FB33FF9E7}" type="presParOf" srcId="{12AD1076-DBA5-4638-91BA-07068537C33E}" destId="{F2186F8A-7D7E-4DBF-A0E5-E96ED9D3E168}" srcOrd="0" destOrd="0" presId="urn:microsoft.com/office/officeart/2005/8/layout/chevron2"/>
    <dgm:cxn modelId="{310A3B76-5F2D-4F52-9163-2E5DEFB3ABA4}" type="presParOf" srcId="{12AD1076-DBA5-4638-91BA-07068537C33E}" destId="{B77DD2F9-0A20-4E73-95F0-104DC7469EF7}" srcOrd="1" destOrd="0" presId="urn:microsoft.com/office/officeart/2005/8/layout/chevron2"/>
    <dgm:cxn modelId="{70D61787-6323-49F8-AA42-C9655167913D}" type="presParOf" srcId="{A58257DE-03E5-4FC6-888F-44E847101F6C}" destId="{4B228248-4555-4FD8-A04C-C67DBA8D8596}" srcOrd="15" destOrd="0" presId="urn:microsoft.com/office/officeart/2005/8/layout/chevron2"/>
    <dgm:cxn modelId="{7646E3A1-1B0B-498B-99D5-FB377203A48E}" type="presParOf" srcId="{A58257DE-03E5-4FC6-888F-44E847101F6C}" destId="{1F29E483-5956-4C82-8788-A531C1751B44}" srcOrd="16" destOrd="0" presId="urn:microsoft.com/office/officeart/2005/8/layout/chevron2"/>
    <dgm:cxn modelId="{956961A8-CF13-4B5D-8C98-7C315DAE4DF3}" type="presParOf" srcId="{1F29E483-5956-4C82-8788-A531C1751B44}" destId="{23253DEF-8A92-410E-9AA6-1603D14B2F90}" srcOrd="0" destOrd="0" presId="urn:microsoft.com/office/officeart/2005/8/layout/chevron2"/>
    <dgm:cxn modelId="{87B4FAB7-B4E9-43A6-84F3-C39629EC2D96}" type="presParOf" srcId="{1F29E483-5956-4C82-8788-A531C1751B44}" destId="{85B221C4-3755-4768-AD20-9FA0C30C3117}" srcOrd="1" destOrd="0" presId="urn:microsoft.com/office/officeart/2005/8/layout/chevron2"/>
    <dgm:cxn modelId="{CC60A497-88B3-45E5-805A-B236BEB6B4C2}" type="presParOf" srcId="{A58257DE-03E5-4FC6-888F-44E847101F6C}" destId="{788134E5-8169-4586-8820-327AE13A69F9}" srcOrd="17" destOrd="0" presId="urn:microsoft.com/office/officeart/2005/8/layout/chevron2"/>
    <dgm:cxn modelId="{E5C13345-722C-4C81-AA94-F9A8B7665F10}" type="presParOf" srcId="{A58257DE-03E5-4FC6-888F-44E847101F6C}" destId="{0D5FADFA-B265-4271-87CD-7232F9ED2FCD}" srcOrd="18" destOrd="0" presId="urn:microsoft.com/office/officeart/2005/8/layout/chevron2"/>
    <dgm:cxn modelId="{894AA039-E3C9-4592-8911-767026819273}" type="presParOf" srcId="{0D5FADFA-B265-4271-87CD-7232F9ED2FCD}" destId="{68E64340-729C-4BBE-BCD9-BC33339CCA10}" srcOrd="0" destOrd="0" presId="urn:microsoft.com/office/officeart/2005/8/layout/chevron2"/>
    <dgm:cxn modelId="{C4D2AB74-7364-4AD9-8098-B3BDA5ED23E3}" type="presParOf" srcId="{0D5FADFA-B265-4271-87CD-7232F9ED2FCD}" destId="{4BA3C9DF-8FD6-4B96-9F24-9920F36F33D4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2343-3E10-428C-9D85-0F1059B880C8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ECB0B-9DD7-43A1-AD07-8B6B602E8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B884B-849C-483A-BB23-3D0F3BADF99E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9F14-2F85-4700-8206-BD72796C80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76600"/>
            <a:ext cx="8382000" cy="3200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  <a:t/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  <a:t>Presented By : Yash Goel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  <a:t>Id : IP180063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  <a:t>Enroll No : 35627202718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  <a:t>Topic : College Management System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tencil" pitchFamily="82" charset="0"/>
                <a:cs typeface="Aharoni" pitchFamily="2" charset="-79"/>
              </a:rPr>
            </a:br>
            <a:endParaRPr lang="en-US" b="1" dirty="0">
              <a:solidFill>
                <a:schemeClr val="tx2">
                  <a:lumMod val="75000"/>
                </a:schemeClr>
              </a:solidFill>
              <a:latin typeface="Stencil" pitchFamily="82" charset="0"/>
              <a:cs typeface="Aharoni" pitchFamily="2" charset="-79"/>
            </a:endParaRPr>
          </a:p>
        </p:txBody>
      </p:sp>
      <p:pic>
        <p:nvPicPr>
          <p:cNvPr id="4" name="Content Placeholder 3" descr="imag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ddFaculty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1"/>
            <a:ext cx="8458200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timeTa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0"/>
            <a:ext cx="5105400" cy="2663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modifyTime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581400"/>
            <a:ext cx="3657600" cy="3153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plementF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4267200" cy="2572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ssignSubje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2400"/>
            <a:ext cx="39624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ssignMar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124200"/>
            <a:ext cx="4190999" cy="3276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arkAttendenceOfFacult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3124200"/>
            <a:ext cx="4114801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rchStud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1"/>
            <a:ext cx="4114800" cy="297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earchFacul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2400"/>
            <a:ext cx="4215273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updateStudentAccou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276600"/>
            <a:ext cx="8686800" cy="3221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su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52800"/>
            <a:ext cx="35814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updateFacultyAccou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392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s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352800"/>
            <a:ext cx="42672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Home Page Of Faculty</a:t>
            </a:r>
            <a:endParaRPr lang="en-US" dirty="0"/>
          </a:p>
        </p:txBody>
      </p:sp>
      <p:pic>
        <p:nvPicPr>
          <p:cNvPr id="4" name="Picture 3" descr="frontPageOfFacul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68680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Functionality Of Faculty MODULE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4" descr="ViewProfile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4582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arkAttendenceOfStu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572000"/>
            <a:ext cx="4038600" cy="2153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ssignMar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572000"/>
            <a:ext cx="4191000" cy="213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eMar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imeTa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0"/>
            <a:ext cx="8763000" cy="266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Attend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7200"/>
            <a:ext cx="6629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5" name="Picture 4" descr="sendNotific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2400"/>
            <a:ext cx="80010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HOME PAGE OF STUDENT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Picture 3" descr="homePageOf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6868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2838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FUNCTIONALITY OF STUDENT MODULE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5" name="Picture 4" descr="viewProfileOfStud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3058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ViewAttendenceOfStu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82296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81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0" y="5562600"/>
            <a:ext cx="9144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       College Management System using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Mar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86868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5" name="Picture 4" descr="timeTa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0"/>
            <a:ext cx="86868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suedBoo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3997547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  <a:scene3d>
            <a:camera prst="isometricRightUp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FLOWCHART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794" y="1447800"/>
            <a:ext cx="15240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6200" y="12192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bg1"/>
                </a:solidFill>
              </a:rPr>
              <a:t>START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257300" y="2247900"/>
            <a:ext cx="5341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6594" y="2514600"/>
            <a:ext cx="1676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90600" y="152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START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" y="2514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ADMIN/FACULTY LOGIN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685800" y="3810000"/>
            <a:ext cx="1600200" cy="685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3962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IF LOGOUT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4" name="Elbow Connector 33"/>
          <p:cNvCxnSpPr>
            <a:stCxn id="19" idx="1"/>
            <a:endCxn id="18" idx="1"/>
          </p:cNvCxnSpPr>
          <p:nvPr/>
        </p:nvCxnSpPr>
        <p:spPr>
          <a:xfrm rot="10800000">
            <a:off x="685800" y="2837766"/>
            <a:ext cx="1588" cy="1315134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62000" y="5334000"/>
            <a:ext cx="1524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14400" y="5410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ADD DATA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0" name="Elbow Connector 79"/>
          <p:cNvCxnSpPr>
            <a:stCxn id="78" idx="3"/>
            <a:endCxn id="19" idx="3"/>
          </p:cNvCxnSpPr>
          <p:nvPr/>
        </p:nvCxnSpPr>
        <p:spPr>
          <a:xfrm flipH="1" flipV="1">
            <a:off x="2286000" y="4152900"/>
            <a:ext cx="76200" cy="1441966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9" idx="2"/>
            <a:endCxn id="76" idx="0"/>
          </p:cNvCxnSpPr>
          <p:nvPr/>
        </p:nvCxnSpPr>
        <p:spPr>
          <a:xfrm rot="16200000" flipH="1">
            <a:off x="1085850" y="4895850"/>
            <a:ext cx="8382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04800" y="38862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Yes</a:t>
            </a:r>
            <a:endParaRPr lang="en-US" sz="16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447800" y="4495800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No</a:t>
            </a:r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5181600" y="2514600"/>
            <a:ext cx="1676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181600" y="2590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STUDENT LOGIN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7" name="Straight Arrow Connector 96"/>
          <p:cNvCxnSpPr>
            <a:stCxn id="8" idx="3"/>
            <a:endCxn id="95" idx="1"/>
          </p:cNvCxnSpPr>
          <p:nvPr/>
        </p:nvCxnSpPr>
        <p:spPr>
          <a:xfrm flipV="1">
            <a:off x="2362994" y="2775466"/>
            <a:ext cx="2818606" cy="58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lowchart: Decision 97"/>
          <p:cNvSpPr/>
          <p:nvPr/>
        </p:nvSpPr>
        <p:spPr>
          <a:xfrm>
            <a:off x="5257800" y="3962400"/>
            <a:ext cx="1752600" cy="609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410200" y="4038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IF LOGOUT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1" name="Elbow Connector 100"/>
          <p:cNvCxnSpPr>
            <a:stCxn id="98" idx="1"/>
          </p:cNvCxnSpPr>
          <p:nvPr/>
        </p:nvCxnSpPr>
        <p:spPr>
          <a:xfrm rot="10800000">
            <a:off x="2362200" y="2895600"/>
            <a:ext cx="2895600" cy="1371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876800" y="40386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Yes</a:t>
            </a:r>
            <a:endParaRPr lang="en-US" sz="1600" b="1" dirty="0"/>
          </a:p>
        </p:txBody>
      </p:sp>
      <p:sp>
        <p:nvSpPr>
          <p:cNvPr id="103" name="Rectangle 102"/>
          <p:cNvSpPr/>
          <p:nvPr/>
        </p:nvSpPr>
        <p:spPr>
          <a:xfrm>
            <a:off x="5290851" y="5105400"/>
            <a:ext cx="1752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5486400" y="51932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SEE DATA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6" name="Straight Arrow Connector 105"/>
          <p:cNvCxnSpPr>
            <a:stCxn id="98" idx="2"/>
            <a:endCxn id="103" idx="0"/>
          </p:cNvCxnSpPr>
          <p:nvPr/>
        </p:nvCxnSpPr>
        <p:spPr>
          <a:xfrm rot="16200000" flipH="1">
            <a:off x="5883925" y="4822174"/>
            <a:ext cx="533400" cy="33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rot="5400000">
            <a:off x="1053258" y="3339258"/>
            <a:ext cx="914400" cy="27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04" idx="3"/>
            <a:endCxn id="98" idx="3"/>
          </p:cNvCxnSpPr>
          <p:nvPr/>
        </p:nvCxnSpPr>
        <p:spPr>
          <a:xfrm flipH="1" flipV="1">
            <a:off x="7010400" y="4267200"/>
            <a:ext cx="76200" cy="1110734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096000" y="4572000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No</a:t>
            </a:r>
            <a:endParaRPr lang="en-US" sz="1600" b="1" dirty="0"/>
          </a:p>
        </p:txBody>
      </p:sp>
      <p:sp>
        <p:nvSpPr>
          <p:cNvPr id="119" name="Oval 118"/>
          <p:cNvSpPr/>
          <p:nvPr/>
        </p:nvSpPr>
        <p:spPr>
          <a:xfrm>
            <a:off x="7010400" y="5943600"/>
            <a:ext cx="16764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endCxn id="119" idx="2"/>
          </p:cNvCxnSpPr>
          <p:nvPr/>
        </p:nvCxnSpPr>
        <p:spPr>
          <a:xfrm>
            <a:off x="2362200" y="2667000"/>
            <a:ext cx="4648200" cy="361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858000" y="2743200"/>
            <a:ext cx="914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9" idx="0"/>
          </p:cNvCxnSpPr>
          <p:nvPr/>
        </p:nvCxnSpPr>
        <p:spPr>
          <a:xfrm rot="16200000" flipH="1">
            <a:off x="6210300" y="4305300"/>
            <a:ext cx="3200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239000" y="6096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STOP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9800" y="228600"/>
            <a:ext cx="48768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                </a:t>
            </a:r>
            <a:r>
              <a:rPr lang="en-US" sz="2800" dirty="0" smtClean="0"/>
              <a:t>UML</a:t>
            </a:r>
            <a:r>
              <a:rPr lang="en-US" sz="2400" dirty="0" smtClean="0"/>
              <a:t> </a:t>
            </a:r>
            <a:r>
              <a:rPr lang="en-US" sz="2800" dirty="0" smtClean="0"/>
              <a:t>DIAGRAM</a:t>
            </a:r>
            <a:endParaRPr lang="en-US" sz="2800" dirty="0"/>
          </a:p>
        </p:txBody>
      </p:sp>
      <p:sp>
        <p:nvSpPr>
          <p:cNvPr id="6" name="Smiley Face 5"/>
          <p:cNvSpPr/>
          <p:nvPr/>
        </p:nvSpPr>
        <p:spPr>
          <a:xfrm>
            <a:off x="152400" y="2362200"/>
            <a:ext cx="457200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4"/>
          </p:cNvCxnSpPr>
          <p:nvPr/>
        </p:nvCxnSpPr>
        <p:spPr>
          <a:xfrm rot="5400000">
            <a:off x="38100" y="3238500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000" y="30480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1000" y="35814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V="1">
            <a:off x="0" y="35814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 flipV="1">
            <a:off x="0" y="3048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40386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ADMIN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1143000" y="1371600"/>
            <a:ext cx="1828800" cy="518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19200" y="16764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1371600" y="1676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Add Student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219200" y="2286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1371600" y="2286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 Add Faculty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219200" y="2895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1371600" y="2895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Assign Marks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219200" y="3429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1371600" y="3429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Faculty Atnde…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219200" y="4038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/>
          <p:cNvSpPr txBox="1"/>
          <p:nvPr/>
        </p:nvSpPr>
        <p:spPr>
          <a:xfrm>
            <a:off x="1371600" y="4038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Update Student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219200" y="46482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1371600" y="46482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Update Faculty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219200" y="5334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1371600" y="5334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Send Message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219200" y="5943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TextBox 41"/>
          <p:cNvSpPr txBox="1"/>
          <p:nvPr/>
        </p:nvSpPr>
        <p:spPr>
          <a:xfrm>
            <a:off x="1371600" y="59436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   Remove Account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5400000" flipH="1" flipV="1">
            <a:off x="304800" y="22098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33400" y="25908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33400" y="3124200"/>
            <a:ext cx="914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33400" y="3352800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33400" y="3352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16200000" flipH="1">
            <a:off x="457200" y="342900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 flipH="1">
            <a:off x="38100" y="3848100"/>
            <a:ext cx="1981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-342900" y="4229100"/>
            <a:ext cx="25908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miley Face 62"/>
          <p:cNvSpPr/>
          <p:nvPr/>
        </p:nvSpPr>
        <p:spPr>
          <a:xfrm>
            <a:off x="3200400" y="2362200"/>
            <a:ext cx="457200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3" idx="4"/>
          </p:cNvCxnSpPr>
          <p:nvPr/>
        </p:nvCxnSpPr>
        <p:spPr>
          <a:xfrm rot="5400000">
            <a:off x="3086100" y="3238500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30480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429000" y="35814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0800000" flipV="1">
            <a:off x="3048000" y="35814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3048000" y="3048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48000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FACULTY</a:t>
            </a:r>
            <a:endParaRPr lang="en-US" sz="1600" b="1" dirty="0"/>
          </a:p>
        </p:txBody>
      </p:sp>
      <p:sp>
        <p:nvSpPr>
          <p:cNvPr id="70" name="Rectangle 69"/>
          <p:cNvSpPr/>
          <p:nvPr/>
        </p:nvSpPr>
        <p:spPr>
          <a:xfrm>
            <a:off x="4191000" y="1371600"/>
            <a:ext cx="1828800" cy="518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267200" y="16764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TextBox 71"/>
          <p:cNvSpPr txBox="1"/>
          <p:nvPr/>
        </p:nvSpPr>
        <p:spPr>
          <a:xfrm>
            <a:off x="4419600" y="1676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View Profile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267200" y="2286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TextBox 73"/>
          <p:cNvSpPr txBox="1"/>
          <p:nvPr/>
        </p:nvSpPr>
        <p:spPr>
          <a:xfrm>
            <a:off x="4419600" y="2286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 Assign Marks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4267200" y="2895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19600" y="2895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View Atendn..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267200" y="3429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TextBox 77"/>
          <p:cNvSpPr txBox="1"/>
          <p:nvPr/>
        </p:nvSpPr>
        <p:spPr>
          <a:xfrm>
            <a:off x="4419600" y="3429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Mark  Atndnce..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267200" y="4038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4419600" y="4038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See Time Table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4267200" y="46482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TextBox 81"/>
          <p:cNvSpPr txBox="1"/>
          <p:nvPr/>
        </p:nvSpPr>
        <p:spPr>
          <a:xfrm>
            <a:off x="4419600" y="46482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  See Marks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267200" y="5334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TextBox 83"/>
          <p:cNvSpPr txBox="1"/>
          <p:nvPr/>
        </p:nvSpPr>
        <p:spPr>
          <a:xfrm>
            <a:off x="4419600" y="5334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Send Message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4267200" y="5943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TextBox 85"/>
          <p:cNvSpPr txBox="1"/>
          <p:nvPr/>
        </p:nvSpPr>
        <p:spPr>
          <a:xfrm>
            <a:off x="4419600" y="59436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   See Recent Noti..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5400000" flipH="1" flipV="1">
            <a:off x="3352800" y="22098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3581400" y="25908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3581400" y="3124200"/>
            <a:ext cx="914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581400" y="3352800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3581400" y="3352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6200000" flipH="1">
            <a:off x="3505200" y="342900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6200000" flipH="1">
            <a:off x="3086100" y="3848100"/>
            <a:ext cx="1981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6200000" flipH="1">
            <a:off x="2705100" y="4229100"/>
            <a:ext cx="25908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Smiley Face 190"/>
          <p:cNvSpPr/>
          <p:nvPr/>
        </p:nvSpPr>
        <p:spPr>
          <a:xfrm>
            <a:off x="6248400" y="2362200"/>
            <a:ext cx="457200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>
            <a:stCxn id="191" idx="4"/>
          </p:cNvCxnSpPr>
          <p:nvPr/>
        </p:nvCxnSpPr>
        <p:spPr>
          <a:xfrm rot="5400000">
            <a:off x="6134100" y="3238500"/>
            <a:ext cx="685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6477000" y="30480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6477000" y="35814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10800000" flipV="1">
            <a:off x="6096000" y="3581400"/>
            <a:ext cx="381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10800000" flipV="1">
            <a:off x="6096000" y="3048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6096000" y="40386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STUDENT</a:t>
            </a:r>
            <a:endParaRPr lang="en-US" sz="1600" b="1" dirty="0"/>
          </a:p>
        </p:txBody>
      </p:sp>
      <p:sp>
        <p:nvSpPr>
          <p:cNvPr id="198" name="Rectangle 197"/>
          <p:cNvSpPr/>
          <p:nvPr/>
        </p:nvSpPr>
        <p:spPr>
          <a:xfrm>
            <a:off x="7239000" y="1371600"/>
            <a:ext cx="1828800" cy="518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7315200" y="16764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TextBox 199"/>
          <p:cNvSpPr txBox="1"/>
          <p:nvPr/>
        </p:nvSpPr>
        <p:spPr>
          <a:xfrm>
            <a:off x="7467600" y="1676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View Profile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7315200" y="2286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TextBox 201"/>
          <p:cNvSpPr txBox="1"/>
          <p:nvPr/>
        </p:nvSpPr>
        <p:spPr>
          <a:xfrm>
            <a:off x="7467600" y="2286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View Marks D.W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7315200" y="2895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TextBox 203"/>
          <p:cNvSpPr txBox="1"/>
          <p:nvPr/>
        </p:nvSpPr>
        <p:spPr>
          <a:xfrm>
            <a:off x="7467600" y="2895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View Marks S.W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7315200" y="3429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TextBox 205"/>
          <p:cNvSpPr txBox="1"/>
          <p:nvPr/>
        </p:nvSpPr>
        <p:spPr>
          <a:xfrm>
            <a:off x="7467600" y="3429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View Attn. D.W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7315200" y="4038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TextBox 207"/>
          <p:cNvSpPr txBox="1"/>
          <p:nvPr/>
        </p:nvSpPr>
        <p:spPr>
          <a:xfrm>
            <a:off x="7467600" y="4038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View Attn. S.W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315200" y="46482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TextBox 209"/>
          <p:cNvSpPr txBox="1"/>
          <p:nvPr/>
        </p:nvSpPr>
        <p:spPr>
          <a:xfrm>
            <a:off x="7467600" y="46482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 View Issued Books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315200" y="53340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TextBox 211"/>
          <p:cNvSpPr txBox="1"/>
          <p:nvPr/>
        </p:nvSpPr>
        <p:spPr>
          <a:xfrm>
            <a:off x="7467600" y="53340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See Recent Noti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7315200" y="5943600"/>
            <a:ext cx="1676400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TextBox 213"/>
          <p:cNvSpPr txBox="1"/>
          <p:nvPr/>
        </p:nvSpPr>
        <p:spPr>
          <a:xfrm>
            <a:off x="7467600" y="59436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  View College fine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15" name="Straight Arrow Connector 214"/>
          <p:cNvCxnSpPr/>
          <p:nvPr/>
        </p:nvCxnSpPr>
        <p:spPr>
          <a:xfrm rot="5400000" flipH="1" flipV="1">
            <a:off x="6400800" y="22098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6629400" y="25908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flipV="1">
            <a:off x="6629400" y="3124200"/>
            <a:ext cx="914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6629400" y="3352800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6629400" y="3352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rot="16200000" flipH="1">
            <a:off x="6553200" y="342900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rot="16200000" flipH="1">
            <a:off x="6134100" y="3848100"/>
            <a:ext cx="1981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rot="16200000" flipH="1">
            <a:off x="5753100" y="4229100"/>
            <a:ext cx="25908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ALGORITHM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dirty="0" smtClean="0"/>
              <a:t>1)     START</a:t>
            </a:r>
          </a:p>
          <a:p>
            <a:pPr marL="514350" indent="-514350">
              <a:buNone/>
            </a:pPr>
            <a:r>
              <a:rPr lang="en-US" dirty="0" smtClean="0"/>
              <a:t>2)     WHILE(Admin/Faculty Login)</a:t>
            </a:r>
          </a:p>
          <a:p>
            <a:pPr marL="514350" indent="-514350">
              <a:buNone/>
            </a:pPr>
            <a:r>
              <a:rPr lang="en-US" dirty="0" smtClean="0"/>
              <a:t>            IF LOGIN AS STUDENT</a:t>
            </a:r>
          </a:p>
          <a:p>
            <a:pPr marL="514350" indent="-514350">
              <a:buNone/>
            </a:pPr>
            <a:r>
              <a:rPr lang="en-US" dirty="0" smtClean="0"/>
              <a:t>                See Data</a:t>
            </a:r>
          </a:p>
          <a:p>
            <a:pPr marL="514350" indent="-514350">
              <a:buNone/>
            </a:pPr>
            <a:r>
              <a:rPr lang="en-US" dirty="0" smtClean="0"/>
              <a:t>                Logout</a:t>
            </a:r>
          </a:p>
          <a:p>
            <a:pPr marL="514350" indent="-514350">
              <a:buNone/>
            </a:pPr>
            <a:r>
              <a:rPr lang="en-US" dirty="0" smtClean="0"/>
              <a:t>            ELSE </a:t>
            </a:r>
          </a:p>
          <a:p>
            <a:pPr marL="514350" indent="-514350">
              <a:buNone/>
            </a:pPr>
            <a:r>
              <a:rPr lang="en-US" dirty="0" smtClean="0"/>
              <a:t>                ENTER DATA</a:t>
            </a:r>
          </a:p>
          <a:p>
            <a:pPr marL="514350" indent="-514350">
              <a:buNone/>
            </a:pPr>
            <a:r>
              <a:rPr lang="en-US" dirty="0" smtClean="0"/>
              <a:t>                Logout</a:t>
            </a:r>
          </a:p>
          <a:p>
            <a:pPr marL="514350" indent="-514350">
              <a:buNone/>
            </a:pPr>
            <a:r>
              <a:rPr lang="en-US" dirty="0" smtClean="0"/>
              <a:t>3)     STOP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This </a:t>
            </a:r>
            <a:r>
              <a:rPr lang="en-US" b="1" dirty="0" smtClean="0"/>
              <a:t>project</a:t>
            </a:r>
            <a:r>
              <a:rPr lang="en-US" dirty="0" smtClean="0"/>
              <a:t> deals with the various functioning in </a:t>
            </a:r>
            <a:r>
              <a:rPr lang="en-US" b="1" dirty="0" smtClean="0"/>
              <a:t>College management</a:t>
            </a:r>
            <a:r>
              <a:rPr lang="en-US" dirty="0" smtClean="0"/>
              <a:t> process. The main idea is to implement a proper process to </a:t>
            </a:r>
            <a:r>
              <a:rPr lang="en-US" b="1" dirty="0" smtClean="0"/>
              <a:t>system</a:t>
            </a:r>
            <a:r>
              <a:rPr lang="en-US" dirty="0" smtClean="0"/>
              <a:t> . In our existing </a:t>
            </a:r>
            <a:r>
              <a:rPr lang="en-US" b="1" dirty="0" smtClean="0"/>
              <a:t>system</a:t>
            </a:r>
            <a:r>
              <a:rPr lang="en-US" dirty="0" smtClean="0"/>
              <a:t> </a:t>
            </a:r>
            <a:r>
              <a:rPr lang="en-US" dirty="0" smtClean="0"/>
              <a:t>contains </a:t>
            </a:r>
            <a:r>
              <a:rPr lang="en-US" dirty="0" smtClean="0"/>
              <a:t>many </a:t>
            </a:r>
            <a:r>
              <a:rPr lang="en-US" smtClean="0"/>
              <a:t>operations </a:t>
            </a:r>
            <a:r>
              <a:rPr lang="en-US" smtClean="0"/>
              <a:t>such as registration</a:t>
            </a:r>
            <a:r>
              <a:rPr lang="en-US" dirty="0" smtClean="0"/>
              <a:t>, student search, fees, attendance, exam records, performance of the student etc.</a:t>
            </a:r>
            <a:endParaRPr lang="en-US" dirty="0"/>
          </a:p>
        </p:txBody>
      </p:sp>
      <p:pic>
        <p:nvPicPr>
          <p:cNvPr id="5" name="Picture 4" descr="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00200"/>
            <a:ext cx="22860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The Project is designed Keeping in view the day to day problems faced by a college.</a:t>
            </a:r>
          </a:p>
          <a:p>
            <a:r>
              <a:rPr lang="en-US" dirty="0" smtClean="0"/>
              <a:t>In This Project , </a:t>
            </a:r>
            <a:r>
              <a:rPr lang="en-US" b="1" dirty="0" smtClean="0"/>
              <a:t>Messaging System </a:t>
            </a:r>
            <a:r>
              <a:rPr lang="en-US" dirty="0" smtClean="0"/>
              <a:t>is also added so that all the necessary details (Like Assignment , Notifications ) will be send through this project.</a:t>
            </a:r>
          </a:p>
          <a:p>
            <a:r>
              <a:rPr lang="en-US" dirty="0" smtClean="0"/>
              <a:t>It Reduces the unnecessary wastage of time in personally going to each department for some information.</a:t>
            </a:r>
          </a:p>
          <a:p>
            <a:r>
              <a:rPr lang="en-US" dirty="0" smtClean="0"/>
              <a:t>Awareness and right information about any college is essential for the development of both student and faculty.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 FLOW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343400" cy="1600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525963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 </a:t>
            </a:r>
            <a:r>
              <a:rPr lang="en-US" b="1" dirty="0" smtClean="0"/>
              <a:t>Java</a:t>
            </a:r>
            <a:r>
              <a:rPr lang="en-US" dirty="0" smtClean="0"/>
              <a:t> is a </a:t>
            </a:r>
            <a:r>
              <a:rPr lang="en-US" b="1" dirty="0" smtClean="0"/>
              <a:t>Evergreen</a:t>
            </a:r>
            <a:r>
              <a:rPr lang="en-US" dirty="0" smtClean="0"/>
              <a:t> programming language created by James Gosling from Sun Microsystems (Sun) in 1991.</a:t>
            </a:r>
          </a:p>
          <a:p>
            <a:r>
              <a:rPr lang="en-US" dirty="0" smtClean="0"/>
              <a:t>The target of </a:t>
            </a:r>
            <a:r>
              <a:rPr lang="en-US" b="1" dirty="0" smtClean="0"/>
              <a:t>Java</a:t>
            </a:r>
            <a:r>
              <a:rPr lang="en-US" dirty="0" smtClean="0"/>
              <a:t> is to write a program once and then run this program on multiple operating systems</a:t>
            </a:r>
          </a:p>
          <a:p>
            <a:r>
              <a:rPr lang="en-US" dirty="0" smtClean="0"/>
              <a:t>I Have Used Java Language To Develop My Project.</a:t>
            </a:r>
            <a:endParaRPr lang="en-US" dirty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457200"/>
            <a:ext cx="4191000" cy="16002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OBJECTIVES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6248400" cy="414496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en-US" dirty="0" smtClean="0"/>
              <a:t>The main </a:t>
            </a:r>
            <a:r>
              <a:rPr lang="en-US" b="1" dirty="0" smtClean="0"/>
              <a:t>objective</a:t>
            </a:r>
            <a:r>
              <a:rPr lang="en-US" dirty="0" smtClean="0"/>
              <a:t> of the </a:t>
            </a:r>
            <a:r>
              <a:rPr lang="en-US" b="1" dirty="0" smtClean="0"/>
              <a:t>College Management System</a:t>
            </a:r>
            <a:r>
              <a:rPr lang="en-US" dirty="0" smtClean="0"/>
              <a:t> is to manage the details of </a:t>
            </a:r>
            <a:r>
              <a:rPr lang="en-US" b="1" dirty="0" smtClean="0"/>
              <a:t>College</a:t>
            </a:r>
            <a:r>
              <a:rPr lang="en-US" dirty="0" smtClean="0"/>
              <a:t>,Faculty,Course,Batch,Session.</a:t>
            </a:r>
          </a:p>
          <a:p>
            <a:r>
              <a:rPr lang="en-US" dirty="0" smtClean="0"/>
              <a:t>The purpose of this </a:t>
            </a:r>
            <a:r>
              <a:rPr lang="en-US" b="1" dirty="0" smtClean="0"/>
              <a:t>project</a:t>
            </a:r>
            <a:r>
              <a:rPr lang="en-US" dirty="0" smtClean="0"/>
              <a:t> is to build an application program to reduce the manual work for managing the </a:t>
            </a:r>
            <a:r>
              <a:rPr lang="en-US" b="1" dirty="0" smtClean="0"/>
              <a:t>College</a:t>
            </a:r>
            <a:r>
              <a:rPr lang="en-US" dirty="0" smtClean="0"/>
              <a:t>, Faculty, Student, Course.</a:t>
            </a:r>
          </a:p>
          <a:p>
            <a:r>
              <a:rPr lang="en-US" dirty="0" smtClean="0"/>
              <a:t>It tracks all the details about the Course,Batch,Session and many more.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ollege-Management-Syste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133600"/>
            <a:ext cx="2133600" cy="3762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TECHNOLOGY USED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5638800" cy="4267199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OPERATING SYSTEM – WINDOWS/LINUX/IOS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DEVELOPING LANGUAGE – JAVA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PACKAGES USED – AWT , SWING , LANG , SQL etc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DATABASE USED – MYSQL WORKBENCH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OTHER SOFTWARE USED - LAUNCH4J , INNO SETUP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technologyUs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57400"/>
            <a:ext cx="25908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4800600" cy="320040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THERE ARE BASICALLY 3 MODULES :</a:t>
            </a:r>
          </a:p>
          <a:p>
            <a:pPr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1)  ADMIN</a:t>
            </a:r>
          </a:p>
          <a:p>
            <a:pPr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2)  FACULTY</a:t>
            </a:r>
          </a:p>
          <a:p>
            <a:pPr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3)  STUDENT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ADM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762000"/>
            <a:ext cx="3200400" cy="2286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" name="Picture 4" descr="Facul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3733800"/>
            <a:ext cx="3429000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stud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1000"/>
            <a:ext cx="4876800" cy="16002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162800" cy="6858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       FRONT PAGE OF ADMIN :</a:t>
            </a:r>
            <a:endParaRPr lang="en-US" dirty="0"/>
          </a:p>
        </p:txBody>
      </p:sp>
      <p:pic>
        <p:nvPicPr>
          <p:cNvPr id="4" name="Picture 3" descr="FrontPageOf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39200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FUNCTIONALITY OF ADMIN MODULE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4" name="Picture 3" descr="addCour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2657739" cy="2209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ddSubje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28800"/>
            <a:ext cx="274320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ddStuden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91000"/>
            <a:ext cx="8686800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353</Words>
  <Application>Microsoft Office PowerPoint</Application>
  <PresentationFormat>On-screen Show (4:3)</PresentationFormat>
  <Paragraphs>106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 Presented By : Yash Goel Id : IP180063 Enroll No : 35627202718 Topic : College Management System </vt:lpstr>
      <vt:lpstr>Slide 2</vt:lpstr>
      <vt:lpstr>PRESENTATION FLOW</vt:lpstr>
      <vt:lpstr>INTRODUCTION</vt:lpstr>
      <vt:lpstr>OBJECTIVES</vt:lpstr>
      <vt:lpstr>TECHNOLOGY USED</vt:lpstr>
      <vt:lpstr>Slide 7</vt:lpstr>
      <vt:lpstr>       FRONT PAGE OF ADMIN :</vt:lpstr>
      <vt:lpstr>FUNCTIONALITY OF ADMIN MODULE</vt:lpstr>
      <vt:lpstr>Slide 10</vt:lpstr>
      <vt:lpstr>Slide 11</vt:lpstr>
      <vt:lpstr>Slide 12</vt:lpstr>
      <vt:lpstr>Slide 13</vt:lpstr>
      <vt:lpstr>Home Page Of Faculty</vt:lpstr>
      <vt:lpstr>Functionality Of Faculty MODULE</vt:lpstr>
      <vt:lpstr>Slide 16</vt:lpstr>
      <vt:lpstr>Slide 17</vt:lpstr>
      <vt:lpstr>HOME PAGE OF STUDENT</vt:lpstr>
      <vt:lpstr>FUNCTIONALITY OF STUDENT MODULE</vt:lpstr>
      <vt:lpstr>Slide 20</vt:lpstr>
      <vt:lpstr>Slide 21</vt:lpstr>
      <vt:lpstr>FLOWCHART</vt:lpstr>
      <vt:lpstr>Slide 23</vt:lpstr>
      <vt:lpstr>ALGORITHM</vt:lpstr>
      <vt:lpstr>FUTURE SCOPE</vt:lpstr>
      <vt:lpstr>CONCLUSION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: Yash Goel Id : IP180063 Enroll No : 35627202718 Topic : College Management System</dc:title>
  <dc:creator>test</dc:creator>
  <cp:lastModifiedBy>test</cp:lastModifiedBy>
  <cp:revision>66</cp:revision>
  <dcterms:created xsi:type="dcterms:W3CDTF">2020-09-14T07:09:42Z</dcterms:created>
  <dcterms:modified xsi:type="dcterms:W3CDTF">2020-09-15T05:20:37Z</dcterms:modified>
</cp:coreProperties>
</file>